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SC_0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725144"/>
            <a:ext cx="3199283" cy="2132855"/>
          </a:xfrm>
          <a:prstGeom prst="rect">
            <a:avLst/>
          </a:prstGeom>
        </p:spPr>
      </p:pic>
      <p:pic>
        <p:nvPicPr>
          <p:cNvPr id="11" name="Рисунок 10" descr="DSC_00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626091"/>
            <a:ext cx="3347863" cy="2231909"/>
          </a:xfrm>
          <a:prstGeom prst="rect">
            <a:avLst/>
          </a:prstGeom>
        </p:spPr>
      </p:pic>
      <p:pic>
        <p:nvPicPr>
          <p:cNvPr id="6" name="Рисунок 5" descr="DSC_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2780928"/>
            <a:ext cx="3312368" cy="2208245"/>
          </a:xfrm>
          <a:prstGeom prst="rect">
            <a:avLst/>
          </a:prstGeom>
        </p:spPr>
      </p:pic>
      <p:pic>
        <p:nvPicPr>
          <p:cNvPr id="8" name="Рисунок 7" descr="DSC_0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24744"/>
            <a:ext cx="3096343" cy="2064229"/>
          </a:xfrm>
          <a:prstGeom prst="rect">
            <a:avLst/>
          </a:prstGeom>
        </p:spPr>
      </p:pic>
      <p:pic>
        <p:nvPicPr>
          <p:cNvPr id="9" name="Рисунок 8" descr="DSC_0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5120" y="1124744"/>
            <a:ext cx="3348879" cy="22325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0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«Здоровая пробежка»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тоятельные дети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«Юный спасатель»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№31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октября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76872"/>
            <a:ext cx="8812088" cy="4392488"/>
          </a:xfrm>
        </p:spPr>
        <p:txBody>
          <a:bodyPr>
            <a:no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 октября отряд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СМС - детей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«Юный спасатель»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провели акцию «Здоровая пробежка». Акция проходила на стадионе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«СОШ№31» НМР РТ, провели спортивные состязания между 1-ми классами, где были определены самые быстрые, а заключением акции была общая веселая пробежка.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2834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Отряд школы №31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SaMoS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тоятельные дети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«Юный спасатель»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г. Нижнекамск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</TotalTime>
  <Words>59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Отряд школы №31  SaMoSтоятельные дети «Юный спасатель»  г. Нижнекамск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RePack by SPecialiST</cp:lastModifiedBy>
  <cp:revision>15</cp:revision>
  <dcterms:created xsi:type="dcterms:W3CDTF">2016-09-19T07:52:58Z</dcterms:created>
  <dcterms:modified xsi:type="dcterms:W3CDTF">2016-10-15T07:39:53Z</dcterms:modified>
</cp:coreProperties>
</file>